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8" y="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5D75-F7F9-4292-86B4-5C2B90B5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E2AC8-CED0-4271-88A5-B096112E0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6B9CB-D88D-4159-8D48-1436F4CB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D51-4386-4452-B022-9F685824414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67FB6-1177-46B4-A5E5-9576313B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63E99-354C-42BA-8E4B-AB9A6B5D6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8A9B-E1A2-46E1-B12E-220CF7F0B8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41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95837-8B4D-4398-B7AE-DBB48C7B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189FD-D21C-4A77-A0F4-D6F6931F4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99F69-51A2-4862-8243-C42706DB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D51-4386-4452-B022-9F685824414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A1585-E7CC-4A74-89A1-57421F10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EC481-67E2-4783-9872-B8732115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8A9B-E1A2-46E1-B12E-220CF7F0B8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43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2ED7-F0F3-4FA1-AC01-FA6A52223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B69EA-C93C-4D01-AB92-752247BBA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F2076-235A-4DEE-AAFC-F9EF71304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D51-4386-4452-B022-9F685824414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9E6BC-6D83-43FC-BB04-8DEB4E9B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C695C-B075-47B5-BB88-F9815F3A3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8A9B-E1A2-46E1-B12E-220CF7F0B8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68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DB60-B797-4AA5-BDDA-8ADE2FCCC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8B672-379B-443E-813E-A0E213D18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45A60-8114-4786-8620-89A8677D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D51-4386-4452-B022-9F685824414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304EB-7DB8-4980-8A67-284E0A2B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17681-B763-4FC4-8AEA-B469B4063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8A9B-E1A2-46E1-B12E-220CF7F0B8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35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EC6E7-E0A1-4647-BB6C-703F67B5C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B80A7-400F-4DFD-87DD-8CB1D45A6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D02E1-F80E-41A1-A6ED-FA30C838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D51-4386-4452-B022-9F685824414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6625A-4E97-498D-AF27-B2EE976F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5A606-1D4C-4CBE-B9F1-99C21F94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8A9B-E1A2-46E1-B12E-220CF7F0B8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86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6748-8AD7-485F-9E95-7EAD9A5F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0DD66-CD67-4EA7-982E-E6AB7ED0C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074C5-35B7-4339-A4EA-D476841DB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1413F-0362-402E-AC40-CE0380175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D51-4386-4452-B022-9F685824414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8CEE9-05E3-48AF-8C59-17D59EB7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9886C-9F98-4573-B286-31624F7A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8A9B-E1A2-46E1-B12E-220CF7F0B8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30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1B74-2E74-4FA3-AFF2-0E4AD4AC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67D4F-F6BE-4045-88D4-B8113FBCA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7DCBD-5908-4FF8-8EDF-6BB852883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62635-0E5E-46B8-9EEA-266B2C706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F67FCF-B2D7-44E9-8136-925D0AF8F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4CC226-636D-46EF-B749-F4C735A94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D51-4386-4452-B022-9F685824414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38872-B064-4D22-BD0F-E38BC3BB9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55A8D1-9BCF-4548-B1FB-3F5B5482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8A9B-E1A2-46E1-B12E-220CF7F0B8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82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057C0-61B5-4E1E-871E-5207AEC0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E6B63-F916-42E2-99AA-28A4DA1D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D51-4386-4452-B022-9F685824414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B02BB-8336-492E-ABFB-5249B8E09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60336-293D-4187-97CD-D06D0C33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8A9B-E1A2-46E1-B12E-220CF7F0B8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06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4C423-2671-46AA-8FE9-C9145714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D51-4386-4452-B022-9F685824414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E4D06-4CF0-4920-8B58-C693F6F0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DE7A0-EBFC-4F79-8E7D-B97AE11B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8A9B-E1A2-46E1-B12E-220CF7F0B8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35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E5116-B05E-4BD7-909A-0B293AD0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961D8-3454-4573-8218-3571A2ECD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1BA45-DC08-4CE4-A531-61B71FD29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71AB9-1BB9-4C5E-BC4B-36CE41244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D51-4386-4452-B022-9F685824414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DBA5A-A06C-441E-BB9F-9B3410C3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EBDCC-DA51-4BF0-85D2-6E6F12BF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8A9B-E1A2-46E1-B12E-220CF7F0B8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13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7AC5-613B-420B-BE63-75D9BE30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F8577B-3F86-41EC-A5AF-3952B417F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B3846-4A97-481A-8C4A-B5BA146FA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8F56B-181E-4B75-A01B-F5242B7D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5D51-4386-4452-B022-9F685824414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2227E-38CD-49AE-8D48-80E240F8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BC378-295F-4E32-9158-7937BD46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8A9B-E1A2-46E1-B12E-220CF7F0B8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05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575F73-011F-4E27-93D1-8D4F28D5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D2993-620D-4723-86B0-AA4E4EF1B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6095D-5919-4688-9C20-CB25DA71B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65D51-4386-4452-B022-9F685824414F}" type="datetimeFigureOut">
              <a:rPr lang="fr-FR" smtClean="0"/>
              <a:t>15/10/2018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FCC18-A42D-43F8-A37F-2B61FA904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0277E-7744-4BDB-B746-F7A0CD385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8A9B-E1A2-46E1-B12E-220CF7F0B8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46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AE3029-D3C5-4C3D-A6B6-049539B96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4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797FE-B582-4214-BC32-ECFB5A075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47625"/>
            <a:ext cx="676275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2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02641C-AE89-4AF5-8239-8E38A1CB8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611" y="0"/>
            <a:ext cx="7992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2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C5F727-EA63-424A-8983-4C2E656A1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214" y="0"/>
            <a:ext cx="6041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50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Estelle Bertignon</dc:creator>
  <cp:lastModifiedBy>Estelle Bertignon</cp:lastModifiedBy>
  <cp:revision>1</cp:revision>
  <dcterms:created xsi:type="dcterms:W3CDTF">2018-10-15T15:30:53Z</dcterms:created>
  <dcterms:modified xsi:type="dcterms:W3CDTF">2018-10-15T15:32:13Z</dcterms:modified>
</cp:coreProperties>
</file>